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A86704-52F8-49B4-92E1-558EF4219D58}" v="1" dt="2025-06-02T20:43:02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8" autoAdjust="0"/>
    <p:restoredTop sz="94660"/>
  </p:normalViewPr>
  <p:slideViewPr>
    <p:cSldViewPr snapToGrid="0">
      <p:cViewPr varScale="1">
        <p:scale>
          <a:sx n="82" d="100"/>
          <a:sy n="82" d="100"/>
        </p:scale>
        <p:origin x="3164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DAF84-22B2-28FB-347B-78909E1FF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D9619-5F48-041D-E84B-ADF500A22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5FEED-0829-32D3-F2E5-A3D6ECCB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65600-FDE1-BD9D-0642-26494AA8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0C2E3-35A5-803F-D93E-9D33E136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8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2737-253A-827F-0EFA-D52C65CD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03127-6422-CFFA-FDAC-6CC580B2A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C1EC8-7335-F8A1-4487-DF136EBF3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A94C0-CA99-248D-B150-271B70342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EFAC1-3A00-F767-D50C-ACE823B4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5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E06A1-211D-031E-DBA5-F6F3551EC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917F8-57A2-1903-A00E-531601A8C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01EE4-A3B3-77F2-ADB5-527DA31A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DB118-56B9-C71E-D9D5-C6DC1F7F4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E627F-CA23-B894-B617-9BA650385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0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50EC5-7402-554E-112E-0047A0B2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BA55A-DF0F-D4A5-3FC0-CF2F81FED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A0050-9F19-272A-4F43-27F9902E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A5C6D-C768-F5EF-B48D-22FAD2966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0CF36-B660-1384-2B68-92B27597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9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7C12-6757-6BBC-A000-D43A2BBB0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DCB78-EC0A-C993-3E7A-452EFB639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32FE9-1291-AB91-F215-7DB47376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A4233-BD68-20EA-509B-D167419C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B4A87-1FF4-4888-6D53-8D754942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8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D72FD-D755-B3A0-D517-0300A5D28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621F-7557-21FA-9958-CAF0B1F9EB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2E781D-98AE-1B9C-2443-7AC1E2E76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B507D1-D53A-727E-2C5E-FB95869CF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A0D-C2DC-7246-F1C1-2D2FD46C2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D08A1-A70A-4673-0F4F-A460D361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1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C2272-7D89-30F4-DC65-45A9D6FED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6ED96-0738-4B47-3D17-6ADFE6B87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AA9C8-0221-2878-65A0-4A08C16EFA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39FDD-E65D-AB1A-D0E3-199FBBC912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5B83D-A209-0F94-0053-76BBE220B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C6D950-E2E5-2C40-256C-6D776495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7F8C8-8971-AE36-381B-938EF9418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8954A3-E697-9FBE-774D-487760A1D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3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97AD4-CFAD-B10A-E798-F20AB323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D1CCCE-DD29-20AB-C4C8-B1989371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44F6E-99A7-FC47-0DC0-B8D8D775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C479A-CF62-744B-B21C-73DD32596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0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E95117-1D49-57FE-B51D-C97513739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3B8D8E-509D-9194-58E8-ED7C047A1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B27907-B43A-088F-8DF5-C8D3E8311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5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2FB7B-7CDE-0EF7-4B2D-EC076E1BF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DF509-56E1-EFA3-5968-0F7A5066B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11E42-AE6B-9777-EDC6-775AC579F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366FA-9B72-D9F1-73D4-8B192C9EA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EF206-F838-3ACD-3DF1-E2A97AC4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FF5E8-C58F-997D-75E8-C77CE5A3B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6F3E-D4D2-CB3D-5870-96EDA826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3F04F-1745-CC00-4772-2B8707A4DE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690DA-3C87-9113-AA18-DED93F814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07399-3844-F524-36FB-0B172A0A5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EB37F1-CBA5-1C62-6637-D8AA31E4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5D0D7D-5813-B0DD-3C4A-6CA95E9B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8C9DDC-2648-778F-1073-F7AEB092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17D29-1174-E58B-D004-A3F99F8D9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9E9E1-9309-618C-BA85-1589D0089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4E892D-BF2C-42D7-BA35-66BD1E58C598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D5F53-64BD-AF8E-58B0-7CDD5EE81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68BCC-9796-1313-3C18-886AC9DD2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88F5F1-66B0-4B93-BC50-EDC29B2B5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8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988F9F-C931-3E7D-620B-1906BDF08D7C}"/>
              </a:ext>
            </a:extLst>
          </p:cNvPr>
          <p:cNvSpPr txBox="1"/>
          <p:nvPr/>
        </p:nvSpPr>
        <p:spPr>
          <a:xfrm>
            <a:off x="5261871" y="463420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House Of Delegates</a:t>
            </a:r>
          </a:p>
          <a:p>
            <a:pPr algn="ctr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88965-5861-FDE2-B3FA-F658D80DD495}"/>
              </a:ext>
            </a:extLst>
          </p:cNvPr>
          <p:cNvSpPr txBox="1"/>
          <p:nvPr/>
        </p:nvSpPr>
        <p:spPr>
          <a:xfrm>
            <a:off x="5261872" y="1292437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Chair*</a:t>
            </a:r>
          </a:p>
          <a:p>
            <a:pPr algn="ctr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FF629D-A768-DDAC-F9E0-C764B56E80EA}"/>
              </a:ext>
            </a:extLst>
          </p:cNvPr>
          <p:cNvSpPr txBox="1"/>
          <p:nvPr/>
        </p:nvSpPr>
        <p:spPr>
          <a:xfrm>
            <a:off x="4392823" y="2747379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Senior 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Committee*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D82722-F91F-9F32-88E0-CFD38985F666}"/>
              </a:ext>
            </a:extLst>
          </p:cNvPr>
          <p:cNvSpPr txBox="1"/>
          <p:nvPr/>
        </p:nvSpPr>
        <p:spPr>
          <a:xfrm>
            <a:off x="6790500" y="6173872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Voting Member (16)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*** Not USAS Mandatory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BE267-2C0D-604D-9F40-795665359624}"/>
              </a:ext>
            </a:extLst>
          </p:cNvPr>
          <p:cNvSpPr txBox="1"/>
          <p:nvPr/>
        </p:nvSpPr>
        <p:spPr>
          <a:xfrm>
            <a:off x="6406280" y="2174236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Coach 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Representatives**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2522F3-55BE-07BA-B229-13374CF5A23B}"/>
              </a:ext>
            </a:extLst>
          </p:cNvPr>
          <p:cNvSpPr txBox="1"/>
          <p:nvPr/>
        </p:nvSpPr>
        <p:spPr>
          <a:xfrm>
            <a:off x="8331666" y="2204379"/>
            <a:ext cx="1668257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Athletes 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Representatives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A66CCC-FACD-CE4C-728B-CC7741E70942}"/>
              </a:ext>
            </a:extLst>
          </p:cNvPr>
          <p:cNvSpPr txBox="1"/>
          <p:nvPr/>
        </p:nvSpPr>
        <p:spPr>
          <a:xfrm>
            <a:off x="4392822" y="3311596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Age Group </a:t>
            </a:r>
          </a:p>
          <a:p>
            <a:pPr algn="ctr"/>
            <a:r>
              <a:rPr lang="en-US" sz="11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Committee*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3B46CD-4523-8248-1345-7DE0655F9554}"/>
              </a:ext>
            </a:extLst>
          </p:cNvPr>
          <p:cNvSpPr txBox="1"/>
          <p:nvPr/>
        </p:nvSpPr>
        <p:spPr>
          <a:xfrm>
            <a:off x="4404214" y="4472900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DEI Coordinator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705A6A-563A-5F8F-7673-92EE2536ADAA}"/>
              </a:ext>
            </a:extLst>
          </p:cNvPr>
          <p:cNvSpPr txBox="1"/>
          <p:nvPr/>
        </p:nvSpPr>
        <p:spPr>
          <a:xfrm>
            <a:off x="4392825" y="2205620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Development***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9638BB-C401-6C29-F1C3-8F9316182DB5}"/>
              </a:ext>
            </a:extLst>
          </p:cNvPr>
          <p:cNvSpPr txBox="1"/>
          <p:nvPr/>
        </p:nvSpPr>
        <p:spPr>
          <a:xfrm>
            <a:off x="485663" y="2773078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Secretary*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C99BBB-26B9-23A9-E7CB-64E79CF2CBA9}"/>
              </a:ext>
            </a:extLst>
          </p:cNvPr>
          <p:cNvSpPr txBox="1"/>
          <p:nvPr/>
        </p:nvSpPr>
        <p:spPr>
          <a:xfrm>
            <a:off x="2427029" y="2784769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Treasurer*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6EC8E3-0B7D-C64D-84F9-5958227D2AB9}"/>
              </a:ext>
            </a:extLst>
          </p:cNvPr>
          <p:cNvSpPr txBox="1"/>
          <p:nvPr/>
        </p:nvSpPr>
        <p:spPr>
          <a:xfrm>
            <a:off x="2427030" y="2233232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Finance Vice Chair*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77081F-5887-8825-6845-89D11CAF6572}"/>
              </a:ext>
            </a:extLst>
          </p:cNvPr>
          <p:cNvSpPr txBox="1"/>
          <p:nvPr/>
        </p:nvSpPr>
        <p:spPr>
          <a:xfrm>
            <a:off x="485666" y="3384400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Safe Sport Coord.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DDBA31-56F6-D591-42F4-DA04EFDCA37E}"/>
              </a:ext>
            </a:extLst>
          </p:cNvPr>
          <p:cNvSpPr txBox="1"/>
          <p:nvPr/>
        </p:nvSpPr>
        <p:spPr>
          <a:xfrm>
            <a:off x="499707" y="2241737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 Vice Chair*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D70C3B-6BDE-09C1-91D7-6CB18C1884AA}"/>
              </a:ext>
            </a:extLst>
          </p:cNvPr>
          <p:cNvSpPr txBox="1"/>
          <p:nvPr/>
        </p:nvSpPr>
        <p:spPr>
          <a:xfrm>
            <a:off x="7347673" y="1297405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Past General Chair</a:t>
            </a:r>
          </a:p>
          <a:p>
            <a:pPr algn="ctr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AD2548-5334-2C44-FA1D-F118D5E725F9}"/>
              </a:ext>
            </a:extLst>
          </p:cNvPr>
          <p:cNvSpPr txBox="1"/>
          <p:nvPr/>
        </p:nvSpPr>
        <p:spPr>
          <a:xfrm>
            <a:off x="1178479" y="905239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Counsel at Large</a:t>
            </a:r>
          </a:p>
          <a:p>
            <a:pPr algn="ctr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5C0200-F407-24B6-B96D-ACF7733F005D}"/>
              </a:ext>
            </a:extLst>
          </p:cNvPr>
          <p:cNvSpPr txBox="1"/>
          <p:nvPr/>
        </p:nvSpPr>
        <p:spPr>
          <a:xfrm>
            <a:off x="485666" y="3963974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Operational Risk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357EFB6-C78F-60F3-7970-5EDC52677ADB}"/>
              </a:ext>
            </a:extLst>
          </p:cNvPr>
          <p:cNvSpPr txBox="1"/>
          <p:nvPr/>
        </p:nvSpPr>
        <p:spPr>
          <a:xfrm>
            <a:off x="2405191" y="5071990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Water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653257-D225-79D4-E5A9-4BC158C40FFE}"/>
              </a:ext>
            </a:extLst>
          </p:cNvPr>
          <p:cNvSpPr txBox="1"/>
          <p:nvPr/>
        </p:nvSpPr>
        <p:spPr>
          <a:xfrm>
            <a:off x="2377313" y="4472900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 Ops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417AD8-F5E8-BEDE-9F89-89F92A5114A7}"/>
              </a:ext>
            </a:extLst>
          </p:cNvPr>
          <p:cNvSpPr txBox="1"/>
          <p:nvPr/>
        </p:nvSpPr>
        <p:spPr>
          <a:xfrm>
            <a:off x="8601730" y="6337511"/>
            <a:ext cx="1668257" cy="2616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Non-Voting Role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D482D9-7C51-B0C3-6C09-B98FCFB94F8A}"/>
              </a:ext>
            </a:extLst>
          </p:cNvPr>
          <p:cNvSpPr txBox="1"/>
          <p:nvPr/>
        </p:nvSpPr>
        <p:spPr>
          <a:xfrm>
            <a:off x="4935174" y="6320772"/>
            <a:ext cx="1668257" cy="2616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 = Officer (9)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8FE199-17C5-1D15-8A50-19A3E6675E16}"/>
              </a:ext>
            </a:extLst>
          </p:cNvPr>
          <p:cNvSpPr txBox="1"/>
          <p:nvPr/>
        </p:nvSpPr>
        <p:spPr>
          <a:xfrm>
            <a:off x="4390383" y="5588392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Camps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EC5A3B-715F-5E8E-6CC8-916EC9DA53C9}"/>
              </a:ext>
            </a:extLst>
          </p:cNvPr>
          <p:cNvSpPr txBox="1"/>
          <p:nvPr/>
        </p:nvSpPr>
        <p:spPr>
          <a:xfrm>
            <a:off x="2405191" y="5608544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Zone Team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0BEEE8-4185-EFCE-B43B-A0F457EF325F}"/>
              </a:ext>
            </a:extLst>
          </p:cNvPr>
          <p:cNvSpPr txBox="1"/>
          <p:nvPr/>
        </p:nvSpPr>
        <p:spPr>
          <a:xfrm>
            <a:off x="3158157" y="1314972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Operations</a:t>
            </a:r>
          </a:p>
          <a:p>
            <a:pPr algn="ctr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960E0C8-A392-A303-C284-33AD2506DC4B}"/>
              </a:ext>
            </a:extLst>
          </p:cNvPr>
          <p:cNvSpPr txBox="1"/>
          <p:nvPr/>
        </p:nvSpPr>
        <p:spPr>
          <a:xfrm>
            <a:off x="9479956" y="861550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USA Swimming Team Services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33878D-9BAD-B73F-D9B4-6AB5F940FD12}"/>
              </a:ext>
            </a:extLst>
          </p:cNvPr>
          <p:cNvSpPr txBox="1"/>
          <p:nvPr/>
        </p:nvSpPr>
        <p:spPr>
          <a:xfrm>
            <a:off x="6377860" y="3291979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Junior**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D8D5178-07E7-57E2-458C-E7C3C6EB4C75}"/>
              </a:ext>
            </a:extLst>
          </p:cNvPr>
          <p:cNvSpPr txBox="1"/>
          <p:nvPr/>
        </p:nvSpPr>
        <p:spPr>
          <a:xfrm>
            <a:off x="6388068" y="2748150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Senior**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1CB308-B27A-9910-4C53-16B79F531822}"/>
              </a:ext>
            </a:extLst>
          </p:cNvPr>
          <p:cNvSpPr txBox="1"/>
          <p:nvPr/>
        </p:nvSpPr>
        <p:spPr>
          <a:xfrm>
            <a:off x="8329226" y="3292503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Junior*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97C6C0-168D-1552-A1F1-9F7B014EEE2C}"/>
              </a:ext>
            </a:extLst>
          </p:cNvPr>
          <p:cNvSpPr txBox="1"/>
          <p:nvPr/>
        </p:nvSpPr>
        <p:spPr>
          <a:xfrm>
            <a:off x="8347657" y="2747827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Senior*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B07A117-39A1-530A-4456-A70BE0589727}"/>
              </a:ext>
            </a:extLst>
          </p:cNvPr>
          <p:cNvSpPr txBox="1"/>
          <p:nvPr/>
        </p:nvSpPr>
        <p:spPr>
          <a:xfrm>
            <a:off x="6377859" y="4430861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Coaches Committee</a:t>
            </a:r>
          </a:p>
          <a:p>
            <a:pPr algn="ctr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E684E3D-4570-4929-9BA0-87B532A7DCE3}"/>
              </a:ext>
            </a:extLst>
          </p:cNvPr>
          <p:cNvCxnSpPr>
            <a:cxnSpLocks/>
          </p:cNvCxnSpPr>
          <p:nvPr/>
        </p:nvCxnSpPr>
        <p:spPr>
          <a:xfrm flipV="1">
            <a:off x="1316370" y="2017733"/>
            <a:ext cx="9787745" cy="216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5CF4661-8787-2349-DE69-CB4907D23D60}"/>
              </a:ext>
            </a:extLst>
          </p:cNvPr>
          <p:cNvCxnSpPr>
            <a:cxnSpLocks/>
            <a:stCxn id="19" idx="3"/>
            <a:endCxn id="26" idx="1"/>
          </p:cNvCxnSpPr>
          <p:nvPr/>
        </p:nvCxnSpPr>
        <p:spPr>
          <a:xfrm flipV="1">
            <a:off x="2846736" y="1076994"/>
            <a:ext cx="6633220" cy="436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1CC093F-0195-F178-E91C-66FB84B7202C}"/>
              </a:ext>
            </a:extLst>
          </p:cNvPr>
          <p:cNvSpPr txBox="1"/>
          <p:nvPr/>
        </p:nvSpPr>
        <p:spPr>
          <a:xfrm>
            <a:off x="482242" y="5067852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Governance Committee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E44E0F7-70DB-21A1-FF02-4B943248BB07}"/>
              </a:ext>
            </a:extLst>
          </p:cNvPr>
          <p:cNvSpPr txBox="1"/>
          <p:nvPr/>
        </p:nvSpPr>
        <p:spPr>
          <a:xfrm>
            <a:off x="10269987" y="2204379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Marketing and </a:t>
            </a:r>
          </a:p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Relations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F499889-AAE0-3D33-0C39-1C9FA87A2AC6}"/>
              </a:ext>
            </a:extLst>
          </p:cNvPr>
          <p:cNvSpPr txBox="1"/>
          <p:nvPr/>
        </p:nvSpPr>
        <p:spPr>
          <a:xfrm>
            <a:off x="4390382" y="3917844"/>
            <a:ext cx="1668257" cy="4308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Officials*** 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3D2BFD6-4AB7-1AB4-FFB4-05E52157BA94}"/>
              </a:ext>
            </a:extLst>
          </p:cNvPr>
          <p:cNvSpPr txBox="1"/>
          <p:nvPr/>
        </p:nvSpPr>
        <p:spPr>
          <a:xfrm>
            <a:off x="4375317" y="5045669"/>
            <a:ext cx="1668257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Adapted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90B344F-F1F5-0E84-9274-6C7BD6370CB2}"/>
              </a:ext>
            </a:extLst>
          </p:cNvPr>
          <p:cNvSpPr txBox="1"/>
          <p:nvPr/>
        </p:nvSpPr>
        <p:spPr>
          <a:xfrm>
            <a:off x="485663" y="4536044"/>
            <a:ext cx="1668257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Registration/Membership</a:t>
            </a:r>
          </a:p>
          <a:p>
            <a:pPr algn="ctr"/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3FC973-AFD2-3F08-4B23-F43A86C63D79}"/>
              </a:ext>
            </a:extLst>
          </p:cNvPr>
          <p:cNvSpPr txBox="1"/>
          <p:nvPr/>
        </p:nvSpPr>
        <p:spPr>
          <a:xfrm>
            <a:off x="6377859" y="3871553"/>
            <a:ext cx="1668257" cy="4308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Coach at Large</a:t>
            </a:r>
          </a:p>
          <a:p>
            <a:pPr algn="ctr"/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357846B-143A-65E7-3DDB-83CFD78C2E2C}"/>
              </a:ext>
            </a:extLst>
          </p:cNvPr>
          <p:cNvSpPr txBox="1"/>
          <p:nvPr/>
        </p:nvSpPr>
        <p:spPr>
          <a:xfrm>
            <a:off x="8329225" y="3864108"/>
            <a:ext cx="1668257" cy="4308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Athletes at Large</a:t>
            </a:r>
          </a:p>
          <a:p>
            <a:pPr algn="ctr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D1675B4-1EDD-406A-62DD-B3D30F5C2FEC}"/>
              </a:ext>
            </a:extLst>
          </p:cNvPr>
          <p:cNvCxnSpPr>
            <a:endCxn id="17" idx="0"/>
          </p:cNvCxnSpPr>
          <p:nvPr/>
        </p:nvCxnSpPr>
        <p:spPr>
          <a:xfrm>
            <a:off x="1331389" y="2084975"/>
            <a:ext cx="2447" cy="156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35084E5-51C7-3CDA-94FB-2DF88365DBA8}"/>
              </a:ext>
            </a:extLst>
          </p:cNvPr>
          <p:cNvCxnSpPr/>
          <p:nvPr/>
        </p:nvCxnSpPr>
        <p:spPr>
          <a:xfrm>
            <a:off x="3262740" y="2068919"/>
            <a:ext cx="2447" cy="156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B400C68-F758-F267-693F-D937816B68AD}"/>
              </a:ext>
            </a:extLst>
          </p:cNvPr>
          <p:cNvCxnSpPr>
            <a:cxnSpLocks/>
          </p:cNvCxnSpPr>
          <p:nvPr/>
        </p:nvCxnSpPr>
        <p:spPr>
          <a:xfrm>
            <a:off x="5264284" y="2017733"/>
            <a:ext cx="0" cy="2123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9FDCA08-DC86-185D-D473-E17007D5362E}"/>
              </a:ext>
            </a:extLst>
          </p:cNvPr>
          <p:cNvCxnSpPr/>
          <p:nvPr/>
        </p:nvCxnSpPr>
        <p:spPr>
          <a:xfrm>
            <a:off x="9163347" y="2031926"/>
            <a:ext cx="2447" cy="156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9F33EAF-3F10-307F-3FE4-3C22B2781468}"/>
              </a:ext>
            </a:extLst>
          </p:cNvPr>
          <p:cNvCxnSpPr/>
          <p:nvPr/>
        </p:nvCxnSpPr>
        <p:spPr>
          <a:xfrm>
            <a:off x="7209540" y="2017474"/>
            <a:ext cx="2447" cy="156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A30A3DC-E5D6-A04C-7D3A-4FE9DA16B700}"/>
              </a:ext>
            </a:extLst>
          </p:cNvPr>
          <p:cNvCxnSpPr>
            <a:cxnSpLocks/>
          </p:cNvCxnSpPr>
          <p:nvPr/>
        </p:nvCxnSpPr>
        <p:spPr>
          <a:xfrm>
            <a:off x="4248191" y="2419822"/>
            <a:ext cx="6916" cy="33840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DE12ABF-3E5A-4202-61C6-37539E842D32}"/>
              </a:ext>
            </a:extLst>
          </p:cNvPr>
          <p:cNvCxnSpPr/>
          <p:nvPr/>
        </p:nvCxnSpPr>
        <p:spPr>
          <a:xfrm>
            <a:off x="3253282" y="2649614"/>
            <a:ext cx="2447" cy="156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4EB543E-71E9-11E9-B043-7FAC5A6D53E9}"/>
              </a:ext>
            </a:extLst>
          </p:cNvPr>
          <p:cNvCxnSpPr>
            <a:cxnSpLocks/>
          </p:cNvCxnSpPr>
          <p:nvPr/>
        </p:nvCxnSpPr>
        <p:spPr>
          <a:xfrm>
            <a:off x="6930129" y="1513202"/>
            <a:ext cx="435458" cy="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C92037A-10E6-C731-132D-540C73248DC0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6096000" y="894307"/>
            <a:ext cx="1" cy="3981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64EA746-9FB3-BC6F-C0AF-53C402111EDC}"/>
              </a:ext>
            </a:extLst>
          </p:cNvPr>
          <p:cNvCxnSpPr>
            <a:cxnSpLocks/>
          </p:cNvCxnSpPr>
          <p:nvPr/>
        </p:nvCxnSpPr>
        <p:spPr>
          <a:xfrm flipH="1">
            <a:off x="6095999" y="1755044"/>
            <a:ext cx="2" cy="2651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4E23B08-E774-05E6-D416-677609F039D1}"/>
              </a:ext>
            </a:extLst>
          </p:cNvPr>
          <p:cNvCxnSpPr>
            <a:cxnSpLocks/>
          </p:cNvCxnSpPr>
          <p:nvPr/>
        </p:nvCxnSpPr>
        <p:spPr>
          <a:xfrm>
            <a:off x="318709" y="2419822"/>
            <a:ext cx="15171" cy="28445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81CB1F8-C8DB-6F92-0CAC-E5BEC2E1EAF2}"/>
              </a:ext>
            </a:extLst>
          </p:cNvPr>
          <p:cNvCxnSpPr>
            <a:cxnSpLocks/>
            <a:stCxn id="22" idx="3"/>
            <a:endCxn id="11" idx="1"/>
          </p:cNvCxnSpPr>
          <p:nvPr/>
        </p:nvCxnSpPr>
        <p:spPr>
          <a:xfrm>
            <a:off x="4045570" y="4688344"/>
            <a:ext cx="3586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F84C9C1-3139-2E2E-23CA-1A0895B10C59}"/>
              </a:ext>
            </a:extLst>
          </p:cNvPr>
          <p:cNvCxnSpPr>
            <a:cxnSpLocks/>
          </p:cNvCxnSpPr>
          <p:nvPr/>
        </p:nvCxnSpPr>
        <p:spPr>
          <a:xfrm>
            <a:off x="4080777" y="5268891"/>
            <a:ext cx="2984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772EB56-1FBA-5A13-6D53-AF6599CCAD84}"/>
              </a:ext>
            </a:extLst>
          </p:cNvPr>
          <p:cNvCxnSpPr>
            <a:cxnSpLocks/>
          </p:cNvCxnSpPr>
          <p:nvPr/>
        </p:nvCxnSpPr>
        <p:spPr>
          <a:xfrm>
            <a:off x="4093905" y="5803836"/>
            <a:ext cx="2984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A15A627D-3468-0A81-974E-A50B356709D3}"/>
              </a:ext>
            </a:extLst>
          </p:cNvPr>
          <p:cNvCxnSpPr>
            <a:cxnSpLocks/>
          </p:cNvCxnSpPr>
          <p:nvPr/>
        </p:nvCxnSpPr>
        <p:spPr>
          <a:xfrm>
            <a:off x="324352" y="2431737"/>
            <a:ext cx="18099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A7D0160-9DA6-23DC-8987-46A344193AA3}"/>
              </a:ext>
            </a:extLst>
          </p:cNvPr>
          <p:cNvCxnSpPr>
            <a:cxnSpLocks/>
          </p:cNvCxnSpPr>
          <p:nvPr/>
        </p:nvCxnSpPr>
        <p:spPr>
          <a:xfrm>
            <a:off x="309218" y="2954271"/>
            <a:ext cx="18099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506D42D-31DD-752C-216B-7A8F667D0E6D}"/>
              </a:ext>
            </a:extLst>
          </p:cNvPr>
          <p:cNvCxnSpPr>
            <a:cxnSpLocks/>
          </p:cNvCxnSpPr>
          <p:nvPr/>
        </p:nvCxnSpPr>
        <p:spPr>
          <a:xfrm>
            <a:off x="333880" y="3610941"/>
            <a:ext cx="18099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ED57F083-F1B6-9373-6D9F-863F8B2322B3}"/>
              </a:ext>
            </a:extLst>
          </p:cNvPr>
          <p:cNvCxnSpPr>
            <a:cxnSpLocks/>
          </p:cNvCxnSpPr>
          <p:nvPr/>
        </p:nvCxnSpPr>
        <p:spPr>
          <a:xfrm>
            <a:off x="318024" y="4207412"/>
            <a:ext cx="18099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95BCEBB9-DB4B-DF47-C31C-12221D3EDA7C}"/>
              </a:ext>
            </a:extLst>
          </p:cNvPr>
          <p:cNvCxnSpPr>
            <a:cxnSpLocks/>
          </p:cNvCxnSpPr>
          <p:nvPr/>
        </p:nvCxnSpPr>
        <p:spPr>
          <a:xfrm>
            <a:off x="328941" y="4786987"/>
            <a:ext cx="18099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F720372-7295-4AEB-14ED-3B6781C699C9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333880" y="5276269"/>
            <a:ext cx="148362" cy="70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4D268FF-05C1-CC01-C3B4-D6773DFAE214}"/>
              </a:ext>
            </a:extLst>
          </p:cNvPr>
          <p:cNvCxnSpPr>
            <a:cxnSpLocks/>
          </p:cNvCxnSpPr>
          <p:nvPr/>
        </p:nvCxnSpPr>
        <p:spPr>
          <a:xfrm>
            <a:off x="4241276" y="2954270"/>
            <a:ext cx="180998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31908FC-4591-A90C-11D6-294B8196FAA1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4258034" y="2421064"/>
            <a:ext cx="134791" cy="52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0EA79A5-257B-41F9-B302-F5FA8BD41205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4241276" y="3520567"/>
            <a:ext cx="151546" cy="647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EE60E39-020E-D77C-4BB1-946DC0264E7A}"/>
              </a:ext>
            </a:extLst>
          </p:cNvPr>
          <p:cNvCxnSpPr/>
          <p:nvPr/>
        </p:nvCxnSpPr>
        <p:spPr>
          <a:xfrm>
            <a:off x="7203077" y="2621775"/>
            <a:ext cx="2447" cy="156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5C8E67F-867C-3DE7-EBDF-B0A12B57CD0A}"/>
              </a:ext>
            </a:extLst>
          </p:cNvPr>
          <p:cNvCxnSpPr/>
          <p:nvPr/>
        </p:nvCxnSpPr>
        <p:spPr>
          <a:xfrm>
            <a:off x="9198320" y="2611375"/>
            <a:ext cx="2447" cy="1567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5BA999B-7C15-8770-1035-8BE39C583298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4241276" y="4133288"/>
            <a:ext cx="149106" cy="4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8612CB2-ADBE-2AE2-BA73-1B57D9499B5B}"/>
              </a:ext>
            </a:extLst>
          </p:cNvPr>
          <p:cNvCxnSpPr>
            <a:cxnSpLocks/>
          </p:cNvCxnSpPr>
          <p:nvPr/>
        </p:nvCxnSpPr>
        <p:spPr>
          <a:xfrm>
            <a:off x="4826414" y="1519974"/>
            <a:ext cx="435458" cy="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7A64F2D-02C8-579F-6352-596315C55472}"/>
              </a:ext>
            </a:extLst>
          </p:cNvPr>
          <p:cNvCxnSpPr>
            <a:cxnSpLocks/>
          </p:cNvCxnSpPr>
          <p:nvPr/>
        </p:nvCxnSpPr>
        <p:spPr>
          <a:xfrm flipV="1">
            <a:off x="11104115" y="2031926"/>
            <a:ext cx="0" cy="1943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53F553A-B786-2240-FDBF-9F47CF9445F6}"/>
              </a:ext>
            </a:extLst>
          </p:cNvPr>
          <p:cNvSpPr txBox="1"/>
          <p:nvPr/>
        </p:nvSpPr>
        <p:spPr>
          <a:xfrm>
            <a:off x="10308312" y="6173872"/>
            <a:ext cx="1668257" cy="43088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 Jr &amp; Sr Coach roles are one vote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DEFBA85-4452-2AC0-1487-02AF24DAACA5}"/>
              </a:ext>
            </a:extLst>
          </p:cNvPr>
          <p:cNvSpPr txBox="1"/>
          <p:nvPr/>
        </p:nvSpPr>
        <p:spPr>
          <a:xfrm>
            <a:off x="288733" y="186926"/>
            <a:ext cx="492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CT Swimming Org Chart Effective May 2025</a:t>
            </a:r>
          </a:p>
        </p:txBody>
      </p:sp>
    </p:spTree>
    <p:extLst>
      <p:ext uri="{BB962C8B-B14F-4D97-AF65-F5344CB8AC3E}">
        <p14:creationId xmlns:p14="http://schemas.microsoft.com/office/powerpoint/2010/main" val="3990415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13048</TotalTime>
  <Words>121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 Pinchbeck</dc:creator>
  <cp:lastModifiedBy>Greg Pinchbeck</cp:lastModifiedBy>
  <cp:revision>8</cp:revision>
  <dcterms:created xsi:type="dcterms:W3CDTF">2024-12-10T21:56:44Z</dcterms:created>
  <dcterms:modified xsi:type="dcterms:W3CDTF">2025-06-02T20:43:57Z</dcterms:modified>
</cp:coreProperties>
</file>